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39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7/19/2022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alav-Shamra/IBM-Data-Science-Capstone-Project/blob/65cf8c25e41aabb1e87a4a724a40b672459a4eaa/Lab%20Notebook%203%20-%20Data%20wrangling(cleaning%20and%20maping%20raw%20data%20to%20another%20appropriate%20format).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alav-Shamra/IBM-Data-Science-Capstone-Project/blob/65cf8c25e41aabb1e87a4a724a40b672459a4eaa/Lab%20Notebook%205%20-%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alav-Shamra/IBM-Data-Science-Capstone-Project/blob/65cf8c25e41aabb1e87a4a724a40b672459a4eaa/Lab%20Notebook%204%20-%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alav-Shamra/IBM-Data-Science-Capstone-Project/blob/65cf8c25e41aabb1e87a4a724a40b672459a4eaa/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alav-Shamra/IBM-Data-Science-Capstone-Project/blob/65cf8c25e41aabb1e87a4a724a40b672459a4eaa/Lab%20Notebook%207%20-%20Machine%20Learning%20Predic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alav-Shamra/IBM-Data-Science-Capstone-Project/blob/65cf8c25e41aabb1e87a4a724a40b672459a4eaa/Lab%20Notebook%201%20-%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alav-Shamra/IBM-Data-Science-Capstone-Project/blob/65cf8c25e41aabb1e87a4a724a40b672459a4eaa/Lab%20Notebook%202%20-%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Leela</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Balav</a:t>
            </a:r>
            <a:r>
              <a:rPr lang="en-US" dirty="0" smtClean="0">
                <a:solidFill>
                  <a:schemeClr val="bg2"/>
                </a:solidFill>
                <a:latin typeface="Abadi"/>
                <a:ea typeface="SF Pro" pitchFamily="2" charset="0"/>
                <a:cs typeface="SF Pro" pitchFamily="2" charset="0"/>
              </a:rPr>
              <a:t> Sharma</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19</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July</a:t>
            </a:r>
            <a:r>
              <a:rPr lang="en-US" dirty="0" smtClean="0">
                <a:solidFill>
                  <a:schemeClr val="bg2"/>
                </a:solidFill>
                <a:latin typeface="Abadi" panose="020B0604020104020204" pitchFamily="34" charset="0"/>
                <a:ea typeface="SF Pro" pitchFamily="2" charset="0"/>
                <a:cs typeface="SF Pro" pitchFamily="2" charset="0"/>
              </a:rPr>
              <a:t>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a:t>
            </a:r>
            <a:r>
              <a:rPr lang="en-US" sz="2200" dirty="0" smtClean="0">
                <a:solidFill>
                  <a:schemeClr val="accent3">
                    <a:lumMod val="25000"/>
                  </a:schemeClr>
                </a:solidFill>
                <a:latin typeface="Abadi" panose="020B0604020104020204" pitchFamily="34" charset="0"/>
              </a:rPr>
              <a:t>notebook:</a:t>
            </a:r>
            <a:endParaRPr lang="en-US" sz="1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smtClean="0">
                <a:solidFill>
                  <a:schemeClr val="accent3">
                    <a:lumMod val="25000"/>
                  </a:schemeClr>
                </a:solidFill>
                <a:latin typeface="Abadi" panose="020B0604020104020204" pitchFamily="34" charset="0"/>
                <a:hlinkClick r:id="rId3"/>
              </a:rPr>
              <a:t>https</a:t>
            </a:r>
            <a:r>
              <a:rPr lang="en-US" sz="1200" dirty="0">
                <a:solidFill>
                  <a:schemeClr val="accent3">
                    <a:lumMod val="25000"/>
                  </a:schemeClr>
                </a:solidFill>
                <a:latin typeface="Abadi" panose="020B0604020104020204" pitchFamily="34" charset="0"/>
                <a:hlinkClick r:id="rId3"/>
              </a:rPr>
              <a:t>://github.com/Balav-Shamra/IBM-Data-Science-Capstone-Project/blob/65cf8c25e41aabb1e87a4a724a40b672459a4eaa/Lab%20Notebook%203%20-%20Data%20wrangling(cleaning%20and%20maping%20raw%20data%20to%20another%20appropriate%20format).</a:t>
            </a:r>
            <a:r>
              <a:rPr lang="en-US" sz="1200" dirty="0" smtClean="0">
                <a:solidFill>
                  <a:schemeClr val="accent3">
                    <a:lumMod val="25000"/>
                  </a:schemeClr>
                </a:solidFill>
                <a:latin typeface="Abadi" panose="020B0604020104020204" pitchFamily="34" charset="0"/>
                <a:hlinkClick r:id="rId3"/>
              </a:rPr>
              <a:t>ipynb</a:t>
            </a:r>
            <a:r>
              <a:rPr lang="en-US" sz="1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solidFill>
                  <a:srgbClr val="1C7DDB"/>
                </a:solidFill>
                <a:latin typeface="Abadi" panose="020B0604020104020204" pitchFamily="34" charset="0"/>
                <a:hlinkClick r:id="rId3"/>
              </a:rPr>
              <a:t>https://github.com/Balav-Shamra/IBM-Data-Science-Capstone-Project/blob/65cf8c25e41aabb1e87a4a724a40b672459a4eaa/Lab%20Notebook%205%20-%</a:t>
            </a:r>
            <a:r>
              <a:rPr lang="en-US" sz="1600" dirty="0" smtClean="0">
                <a:solidFill>
                  <a:srgbClr val="1C7DDB"/>
                </a:solidFill>
                <a:latin typeface="Abadi" panose="020B0604020104020204" pitchFamily="34" charset="0"/>
                <a:hlinkClick r:id="rId3"/>
              </a:rPr>
              <a:t>20EDA%20with%20Visualization.ipynb</a:t>
            </a:r>
            <a:endParaRPr lang="en-US" sz="1600" dirty="0" smtClean="0">
              <a:solidFill>
                <a:srgbClr val="1C7DDB"/>
              </a:solidFill>
              <a:latin typeface="Abadi" panose="020B0604020104020204" pitchFamily="34" charset="0"/>
            </a:endParaRPr>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600" dirty="0">
                <a:solidFill>
                  <a:srgbClr val="1C7DDB"/>
                </a:solidFill>
                <a:latin typeface="Abadi"/>
                <a:hlinkClick r:id="rId3"/>
              </a:rPr>
              <a:t>https://github.com/Balav-Shamra/IBM-Data-Science-Capstone-Project/blob/65cf8c25e41aabb1e87a4a724a40b672459a4eaa/Lab%20Notebook%204%20-%</a:t>
            </a:r>
            <a:r>
              <a:rPr lang="en-US" sz="1600" dirty="0" smtClean="0">
                <a:solidFill>
                  <a:srgbClr val="1C7DDB"/>
                </a:solidFill>
                <a:latin typeface="Abadi"/>
                <a:hlinkClick r:id="rId3"/>
              </a:rPr>
              <a:t>20Complete%20the%20EDA%20with%20SQL.ipynb</a:t>
            </a:r>
            <a:endParaRPr lang="en-US" sz="16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1600" dirty="0">
                <a:solidFill>
                  <a:srgbClr val="1C7DDB"/>
                </a:solidFill>
                <a:latin typeface="Abadi" panose="020B0604020104020204" pitchFamily="34" charset="0"/>
                <a:hlinkClick r:id="rId3"/>
              </a:rPr>
              <a:t>https://</a:t>
            </a:r>
            <a:r>
              <a:rPr lang="en-US" sz="1600" dirty="0" smtClean="0">
                <a:solidFill>
                  <a:srgbClr val="1C7DDB"/>
                </a:solidFill>
                <a:latin typeface="Abadi" panose="020B0604020104020204" pitchFamily="34" charset="0"/>
                <a:hlinkClick r:id="rId3"/>
              </a:rPr>
              <a:t>github.com/Balav-Shamra/IBM-Data-Science-Capstone-Project/blob/65cf8c25e41aabb1e87a4a724a40b672459a4eaa/spacex_dash_app.py</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a:t>
            </a:r>
            <a:r>
              <a:rPr lang="en-US" sz="2200" dirty="0" smtClean="0">
                <a:solidFill>
                  <a:schemeClr val="accent3">
                    <a:lumMod val="25000"/>
                  </a:schemeClr>
                </a:solidFill>
                <a:latin typeface="Abadi"/>
              </a:rPr>
              <a:t>notebook is </a:t>
            </a:r>
            <a:r>
              <a:rPr lang="en-US" sz="1600" dirty="0">
                <a:solidFill>
                  <a:srgbClr val="1C7DDB"/>
                </a:solidFill>
                <a:latin typeface="Abadi" panose="020B0604020104020204" pitchFamily="34" charset="0"/>
                <a:hlinkClick r:id="rId3"/>
              </a:rPr>
              <a:t>https://github.com/Balav-Shamra/IBM-Data-Science-Capstone-Project/blob/65cf8c25e41aabb1e87a4a724a40b672459a4eaa/Lab%20Notebook%207%20-%</a:t>
            </a:r>
            <a:r>
              <a:rPr lang="en-US" sz="1600" dirty="0" smtClean="0">
                <a:solidFill>
                  <a:srgbClr val="1C7DDB"/>
                </a:solidFill>
                <a:latin typeface="Abadi" panose="020B0604020104020204" pitchFamily="34" charset="0"/>
                <a:hlinkClick r:id="rId3"/>
              </a:rPr>
              <a:t>20Machine%20Learning%20Predictions.ipynb</a:t>
            </a:r>
            <a:endParaRPr lang="en-US" sz="1600" dirty="0" smtClean="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t>
            </a:r>
            <a:r>
              <a:rPr lang="en-US" sz="2200" dirty="0" smtClean="0">
                <a:solidFill>
                  <a:schemeClr val="accent3">
                    <a:lumMod val="25000"/>
                  </a:schemeClr>
                </a:solidFill>
                <a:latin typeface="Abadi" panose="020B0604020104020204" pitchFamily="34" charset="0"/>
              </a:rPr>
              <a:t>Number</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a:t>
            </a:r>
            <a:r>
              <a:rPr lang="en-US" sz="2200" dirty="0" smtClean="0">
                <a:latin typeface="Abadi" panose="020B0604020104020204" pitchFamily="34" charset="0"/>
              </a:rPr>
              <a:t>have </a:t>
            </a:r>
            <a:r>
              <a:rPr lang="en-US" sz="2200" dirty="0">
                <a:latin typeface="Abadi" panose="020B0604020104020204" pitchFamily="34" charset="0"/>
              </a:rPr>
              <a:t>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a:t>
            </a:r>
            <a:r>
              <a:rPr lang="en-US" sz="1800" dirty="0" smtClean="0">
                <a:solidFill>
                  <a:schemeClr val="accent3">
                    <a:lumMod val="25000"/>
                  </a:schemeClr>
                </a:solidFill>
                <a:latin typeface="Abadi" panose="020B0604020104020204" pitchFamily="34" charset="0"/>
              </a:rPr>
              <a:t>Wrangling/ Data Cleaning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and Dashboard </a:t>
            </a:r>
            <a:r>
              <a:rPr lang="en-US" sz="1800" dirty="0" smtClean="0">
                <a:solidFill>
                  <a:schemeClr val="accent3">
                    <a:lumMod val="25000"/>
                  </a:schemeClr>
                </a:solidFill>
                <a:latin typeface="Abadi" panose="020B0604020104020204" pitchFamily="34" charset="0"/>
              </a:rPr>
              <a:t>with </a:t>
            </a:r>
            <a:r>
              <a:rPr lang="en-US" sz="1800" dirty="0">
                <a:solidFill>
                  <a:schemeClr val="accent3">
                    <a:lumMod val="25000"/>
                  </a:schemeClr>
                </a:solidFill>
                <a:latin typeface="Abadi" panose="020B0604020104020204" pitchFamily="34" charset="0"/>
              </a:rPr>
              <a:t>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r>
              <a:rPr lang="en-US" sz="1800" dirty="0" smtClean="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b="1" dirty="0">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b="1" dirty="0">
                <a:solidFill>
                  <a:schemeClr val="accent3">
                    <a:lumMod val="25000"/>
                  </a:schemeClr>
                </a:solidFill>
                <a:latin typeface="Abadi" panose="020B0604020104020204" pitchFamily="34" charset="0"/>
              </a:rPr>
              <a:t>.</a:t>
            </a:r>
            <a:r>
              <a:rPr lang="en-US" sz="1900" b="1" dirty="0" err="1">
                <a:solidFill>
                  <a:schemeClr val="accent3">
                    <a:lumMod val="25000"/>
                  </a:schemeClr>
                </a:solidFill>
                <a:latin typeface="Abadi" panose="020B0604020104020204" pitchFamily="34" charset="0"/>
              </a:rPr>
              <a:t>json_normalize</a:t>
            </a:r>
            <a:r>
              <a:rPr lang="en-US" sz="1900" b="1" dirty="0">
                <a:solidFill>
                  <a:schemeClr val="accent3">
                    <a:lumMod val="25000"/>
                  </a:schemeClr>
                </a:solidFill>
                <a:latin typeface="Abadi" panose="020B0604020104020204" pitchFamily="34" charset="0"/>
              </a:rPr>
              <a:t>()</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a:t>
            </a:r>
            <a:r>
              <a:rPr lang="en-US" sz="1900" dirty="0" smtClean="0">
                <a:solidFill>
                  <a:schemeClr val="accent3">
                    <a:lumMod val="25000"/>
                  </a:schemeClr>
                </a:solidFill>
                <a:latin typeface="Abadi" panose="020B0604020104020204" pitchFamily="34" charset="0"/>
              </a:rPr>
              <a:t>filled </a:t>
            </a:r>
            <a:r>
              <a:rPr lang="en-US" sz="1900" dirty="0">
                <a:solidFill>
                  <a:schemeClr val="accent3">
                    <a:lumMod val="25000"/>
                  </a:schemeClr>
                </a:solidFill>
                <a:latin typeface="Abadi" panose="020B0604020104020204" pitchFamily="34" charset="0"/>
              </a:rPr>
              <a:t>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500" dirty="0">
                <a:solidFill>
                  <a:srgbClr val="1C7DDB"/>
                </a:solidFill>
                <a:latin typeface="Abadi" panose="020B0604020104020204" pitchFamily="34" charset="0"/>
                <a:hlinkClick r:id="rId3"/>
              </a:rPr>
              <a:t>https://github.com/Balav-Shamra/IBM-Data-Science-Capstone-Project/blob/65cf8c25e41aabb1e87a4a724a40b672459a4eaa/Lab%20Notebook%201%20-%</a:t>
            </a:r>
            <a:r>
              <a:rPr lang="en-US" sz="1500" dirty="0" smtClean="0">
                <a:solidFill>
                  <a:srgbClr val="1C7DDB"/>
                </a:solidFill>
                <a:latin typeface="Abadi" panose="020B0604020104020204" pitchFamily="34" charset="0"/>
                <a:hlinkClick r:id="rId3"/>
              </a:rPr>
              <a:t>20Data%20Collection%20API.ipynb</a:t>
            </a:r>
            <a:endParaRPr lang="en-US" sz="1500" dirty="0" smtClean="0">
              <a:solidFill>
                <a:srgbClr val="1C7DDB"/>
              </a:solidFill>
              <a:latin typeface="Abadi" panose="020B0604020104020204" pitchFamily="34" charset="0"/>
            </a:endParaRPr>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marL="0" indent="0">
              <a:lnSpc>
                <a:spcPct val="100000"/>
              </a:lnSpc>
              <a:spcBef>
                <a:spcPts val="1400"/>
              </a:spcBef>
              <a:buNone/>
            </a:pPr>
            <a:r>
              <a:rPr lang="en-US" sz="1400" dirty="0" smtClean="0">
                <a:solidFill>
                  <a:schemeClr val="accent3">
                    <a:lumMod val="25000"/>
                  </a:schemeClr>
                </a:solidFill>
                <a:latin typeface="Abadi" panose="020B0604020104020204" pitchFamily="34" charset="0"/>
                <a:hlinkClick r:id="rId3"/>
              </a:rPr>
              <a:t>https</a:t>
            </a:r>
            <a:r>
              <a:rPr lang="en-US" sz="1400" dirty="0">
                <a:solidFill>
                  <a:schemeClr val="accent3">
                    <a:lumMod val="25000"/>
                  </a:schemeClr>
                </a:solidFill>
                <a:latin typeface="Abadi" panose="020B0604020104020204" pitchFamily="34" charset="0"/>
                <a:hlinkClick r:id="rId3"/>
              </a:rPr>
              <a:t>://github.com/Balav-Shamra/IBM-Data-Science-Capstone-Project/blob/65cf8c25e41aabb1e87a4a724a40b672459a4eaa/Lab%20Notebook%202%20-%</a:t>
            </a:r>
            <a:r>
              <a:rPr lang="en-US" sz="1400" dirty="0" smtClean="0">
                <a:solidFill>
                  <a:schemeClr val="accent3">
                    <a:lumMod val="25000"/>
                  </a:schemeClr>
                </a:solidFill>
                <a:latin typeface="Abadi" panose="020B0604020104020204" pitchFamily="34" charset="0"/>
                <a:hlinkClick r:id="rId3"/>
              </a:rPr>
              <a:t>20Data%20Collection%20with%20Web%20Scraping.ipynb</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1385</TotalTime>
  <Words>1611</Words>
  <Application>Microsoft Office PowerPoint</Application>
  <PresentationFormat>Custom</PresentationFormat>
  <Paragraphs>208</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asus apple</cp:lastModifiedBy>
  <cp:revision>204</cp:revision>
  <dcterms:created xsi:type="dcterms:W3CDTF">2021-04-29T18:58:34Z</dcterms:created>
  <dcterms:modified xsi:type="dcterms:W3CDTF">2022-07-19T16:43:53Z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